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5" r:id="rId3"/>
    <p:sldId id="256" r:id="rId4"/>
    <p:sldId id="268" r:id="rId5"/>
    <p:sldId id="271" r:id="rId6"/>
    <p:sldId id="269" r:id="rId7"/>
    <p:sldId id="276" r:id="rId8"/>
    <p:sldId id="267" r:id="rId9"/>
    <p:sldId id="273" r:id="rId10"/>
    <p:sldId id="272" r:id="rId11"/>
    <p:sldId id="275" r:id="rId12"/>
    <p:sldId id="274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9B19A5-A316-4DFB-8A49-579B35AE7B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969045F-8D05-4CEC-9827-512F2B9448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5EA384-EA57-4DAC-A4B2-2C6FCFF2F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368CBB-AC78-4F92-BE24-EB20F6E6D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134A08-A6B5-4D63-811E-D620DB171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A1A337-9020-46B2-8384-C4A11992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25075F8-5B6E-4542-8755-4D15282C6E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72A613-79EF-4DEF-BDB4-EEB9B2E7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C1883D-4FF2-4EEB-AB4E-C03907BFC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6F11F-C82C-4715-8DC2-046487AD5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514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A2DC90D-5F3B-4C9A-89E1-7BAB902F14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47A71A-17DA-4887-BD40-E09EE449F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911D34-C173-48F0-800C-F1E175DFD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86A007-7A9B-49A1-9EDB-530CE319B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76E7E9-FDF0-43A0-A1A5-1FB368F56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837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1DD631-B8D4-42AF-870D-2A32F64BB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A531B2-15D6-4286-8BFA-BB3F2166A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10DEFD-32E5-44DB-96DE-1A7E9D3D1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254E9C-674D-400E-B46E-384D22AB3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F73216-3FF3-48FF-BEC8-831DC6E5D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070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031C12-FED8-41F4-AD79-AB207025E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271B41-8FFC-49BC-B9B8-122A98D53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935C1A-FE59-4BE8-9CE7-CB86A6B10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7EA250-6E90-4927-BD99-553DC351F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029131-DEFE-4A93-AFB9-9ECDC4EBC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939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D54286-DE02-43D7-ACF9-2F6BF3E90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987B60-D81A-489A-BF2A-59A293182E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2CFEF5-2983-4CA7-B584-CA74B4BFA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41BFF1-CE3C-4343-A86F-DB8FA4AA6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2731A9-98C7-4B4A-AB6C-1CCDF3A94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78EE19-2C94-4A46-87BD-6E1207699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22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D6A8C-4428-4855-A35B-BC75EAC13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8D84B0-58C3-490B-A647-56EC9B5AE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D35C3C-5DBF-4DA0-A001-2565B4B0DE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9F458B3-118A-44DD-9940-529829A4C1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D1BD65-0D79-435B-BC63-04517DEE00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26B5019-DEA1-482C-AAEA-DBE2181E7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A4F9A00-B9D7-42DD-B77F-0802F066F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02A739-4385-4758-83C6-D3FD0F45A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445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54B54B-1CC9-4A84-92B7-D2D108940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35280F-973F-4E41-9B53-1F0C56FA3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50A6473-8558-4624-AC83-F517FBC84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0FB3CD-1A6B-402F-9BD7-2D878A4E0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184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C428217-6154-411D-88B5-23B65BEF8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402887-E5B1-4F5F-B56F-92676999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162E7A-7C13-43CE-BCBD-E2EB83E74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911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8D5C60-07EE-44DE-8D70-92D5F4007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BFA343-F0B7-4729-A065-6604ADEAF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58BBCF-56FA-4DDB-B839-A8A83107D4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2E32FB-3A88-49F2-BCA9-823D28E10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8629DD-1F8B-45C1-9166-539EA3CA7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6F9FE4-255C-4D5E-82D7-2D90540C9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167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A0C8C-A950-4393-B0C6-62CACCF3F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5219CC6-58E1-46B2-BB45-6ED6DA1D60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07C340-4DC4-4716-A7CE-F2CFF8802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C05155-249D-45DF-91EE-F321CC10E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B22F45-295C-4CEE-85E9-816D6E2E7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EBD50A-C902-45F3-B81D-AEE26CC69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0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5B204E2-B247-40C5-B7A0-D069AEEC7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386013-8341-4B67-981C-736F309E3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AB475C-9612-4402-A7A7-81A5438F9C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76C8D-2248-47A2-A959-E639037DB53E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7DA756-C6A7-4D15-B3B1-37C5C56814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E282C7-F52E-4609-AC0A-6DF8F6884C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FAB975-FCC7-417A-AF6F-F230C9B36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90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FCCCDA6-D4A0-4C19-A033-CBD9DF977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1108" y="0"/>
            <a:ext cx="8720892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A5CC939-2866-4CF5-8CA9-C028E6F5D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0146"/>
            <a:ext cx="3471108" cy="694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825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C4A1A6-5809-4C50-83C7-5B085DEFF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거주지역</a:t>
            </a:r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872C2C-CB2A-434C-9A3D-6C187B4E8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미세 먼지 센서 </a:t>
            </a:r>
            <a:r>
              <a:rPr lang="en-US" altLang="ko-KR" dirty="0"/>
              <a:t>(</a:t>
            </a:r>
            <a:r>
              <a:rPr lang="ko-KR" altLang="en-US" dirty="0"/>
              <a:t>먼지 발생으로 인한 불쾌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진동 센서 </a:t>
            </a:r>
            <a:endParaRPr lang="en-US" altLang="ko-KR" dirty="0"/>
          </a:p>
          <a:p>
            <a:r>
              <a:rPr lang="ko-KR" altLang="en-US" dirty="0"/>
              <a:t>소리 센서 </a:t>
            </a:r>
            <a:r>
              <a:rPr lang="en-US" altLang="ko-KR" dirty="0"/>
              <a:t>(</a:t>
            </a:r>
            <a:r>
              <a:rPr lang="ko-KR" altLang="en-US" dirty="0"/>
              <a:t>소음 발생으로 인한 불쾌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727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762D8-6484-48B1-915E-7CCB4932B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다리</a:t>
            </a:r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6D47E9-861D-43F4-9B54-FBCCA24D1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진동 센서</a:t>
            </a:r>
            <a:endParaRPr lang="en-US" altLang="ko-KR" dirty="0"/>
          </a:p>
          <a:p>
            <a:r>
              <a:rPr lang="ko-KR" altLang="en-US" dirty="0"/>
              <a:t>기울기 센서</a:t>
            </a:r>
            <a:r>
              <a:rPr lang="en-US" altLang="ko-KR" dirty="0"/>
              <a:t> (</a:t>
            </a:r>
            <a:r>
              <a:rPr lang="ko-KR" altLang="en-US" dirty="0"/>
              <a:t>가습도 센서</a:t>
            </a:r>
            <a:r>
              <a:rPr lang="en-US" altLang="ko-KR" dirty="0"/>
              <a:t>)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54219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C4A1A6-5809-4C50-83C7-5B085DEFF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결빙</a:t>
            </a:r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872C2C-CB2A-434C-9A3D-6C187B4E8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온습도</a:t>
            </a:r>
            <a:r>
              <a:rPr lang="ko-KR" altLang="en-US" dirty="0"/>
              <a:t> 센서</a:t>
            </a:r>
            <a:endParaRPr lang="en-US" altLang="ko-KR" dirty="0"/>
          </a:p>
          <a:p>
            <a:r>
              <a:rPr lang="ko-KR" altLang="en-US" dirty="0"/>
              <a:t>빗물 감지 센서 </a:t>
            </a:r>
            <a:r>
              <a:rPr lang="en-US" altLang="ko-KR" dirty="0"/>
              <a:t>(</a:t>
            </a:r>
            <a:r>
              <a:rPr lang="ko-KR" altLang="en-US" dirty="0"/>
              <a:t>눈이 녹은 경우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조도 센서 </a:t>
            </a:r>
            <a:r>
              <a:rPr lang="en-US" altLang="ko-KR" dirty="0"/>
              <a:t>(</a:t>
            </a:r>
            <a:r>
              <a:rPr lang="ko-KR" altLang="en-US" dirty="0"/>
              <a:t>빛의 양</a:t>
            </a:r>
            <a:r>
              <a:rPr lang="en-US" altLang="ko-KR" dirty="0"/>
              <a:t>) ( x )</a:t>
            </a:r>
          </a:p>
          <a:p>
            <a:endParaRPr lang="en-US" altLang="ko-KR" dirty="0"/>
          </a:p>
          <a:p>
            <a:r>
              <a:rPr lang="ko-KR" altLang="en-US" dirty="0"/>
              <a:t>가습도 센서</a:t>
            </a:r>
            <a:r>
              <a:rPr lang="en-US" altLang="ko-KR" dirty="0"/>
              <a:t>!?(</a:t>
            </a:r>
            <a:r>
              <a:rPr lang="ko-KR" altLang="en-US" dirty="0"/>
              <a:t> 기울기 센서</a:t>
            </a:r>
            <a:r>
              <a:rPr lang="en-US" altLang="ko-KR" dirty="0"/>
              <a:t> )</a:t>
            </a:r>
          </a:p>
          <a:p>
            <a:r>
              <a:rPr lang="ko-KR" altLang="en-US" dirty="0"/>
              <a:t>장애물과의 거리</a:t>
            </a:r>
            <a:endParaRPr lang="en-US" altLang="ko-KR" dirty="0"/>
          </a:p>
          <a:p>
            <a:r>
              <a:rPr lang="ko-KR" altLang="en-US" dirty="0" err="1"/>
              <a:t>아두이노</a:t>
            </a:r>
            <a:r>
              <a:rPr lang="ko-KR" altLang="en-US" dirty="0"/>
              <a:t> 적외선 인체 감지 모션 센서 </a:t>
            </a:r>
            <a:r>
              <a:rPr lang="en-US" altLang="ko-KR" dirty="0"/>
              <a:t>(</a:t>
            </a:r>
            <a:r>
              <a:rPr lang="ko-KR" altLang="en-US" dirty="0"/>
              <a:t>인간이 방출하는 적외선</a:t>
            </a:r>
            <a:r>
              <a:rPr lang="en-US" altLang="ko-KR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984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C4A1A6-5809-4C50-83C7-5B085DEFF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결빙</a:t>
            </a:r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872C2C-CB2A-434C-9A3D-6C187B4E8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온습도</a:t>
            </a:r>
            <a:r>
              <a:rPr lang="ko-KR" altLang="en-US" dirty="0"/>
              <a:t> 센서</a:t>
            </a:r>
            <a:endParaRPr lang="en-US" altLang="ko-KR" dirty="0"/>
          </a:p>
          <a:p>
            <a:r>
              <a:rPr lang="ko-KR" altLang="en-US" dirty="0"/>
              <a:t>빗물 감지 센서 </a:t>
            </a:r>
            <a:r>
              <a:rPr lang="en-US" altLang="ko-KR" dirty="0"/>
              <a:t>(</a:t>
            </a:r>
            <a:r>
              <a:rPr lang="ko-KR" altLang="en-US" dirty="0"/>
              <a:t>눈이 녹은 경우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조도 센서 </a:t>
            </a:r>
            <a:r>
              <a:rPr lang="en-US" altLang="ko-KR" dirty="0"/>
              <a:t>(</a:t>
            </a:r>
            <a:r>
              <a:rPr lang="ko-KR" altLang="en-US" dirty="0"/>
              <a:t>빛의 양</a:t>
            </a:r>
            <a:r>
              <a:rPr lang="en-US" altLang="ko-KR" dirty="0"/>
              <a:t>) ( x )</a:t>
            </a:r>
          </a:p>
          <a:p>
            <a:endParaRPr lang="en-US" altLang="ko-KR" dirty="0"/>
          </a:p>
          <a:p>
            <a:r>
              <a:rPr lang="ko-KR" altLang="en-US" dirty="0"/>
              <a:t>가습도 센서</a:t>
            </a:r>
            <a:r>
              <a:rPr lang="en-US" altLang="ko-KR" dirty="0"/>
              <a:t>!?(</a:t>
            </a:r>
            <a:r>
              <a:rPr lang="ko-KR" altLang="en-US" dirty="0"/>
              <a:t> 기울기 센서</a:t>
            </a:r>
            <a:r>
              <a:rPr lang="en-US" altLang="ko-KR" dirty="0"/>
              <a:t> )</a:t>
            </a:r>
          </a:p>
          <a:p>
            <a:r>
              <a:rPr lang="ko-KR" altLang="en-US" dirty="0"/>
              <a:t>장애물과의 거리</a:t>
            </a:r>
            <a:endParaRPr lang="en-US" altLang="ko-KR" dirty="0"/>
          </a:p>
          <a:p>
            <a:r>
              <a:rPr lang="ko-KR" altLang="en-US" dirty="0" err="1"/>
              <a:t>아두이노</a:t>
            </a:r>
            <a:r>
              <a:rPr lang="ko-KR" altLang="en-US" dirty="0"/>
              <a:t> 적외선 인체 감지 모션 센서 </a:t>
            </a:r>
            <a:r>
              <a:rPr lang="en-US" altLang="ko-KR" dirty="0"/>
              <a:t>(</a:t>
            </a:r>
            <a:r>
              <a:rPr lang="ko-KR" altLang="en-US" dirty="0"/>
              <a:t>인간이 방출하는 적외선</a:t>
            </a:r>
            <a:r>
              <a:rPr lang="en-US" altLang="ko-KR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96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0E7FDD5-756C-4EF9-85E9-9079497E3AF2}"/>
              </a:ext>
            </a:extLst>
          </p:cNvPr>
          <p:cNvSpPr txBox="1"/>
          <p:nvPr/>
        </p:nvSpPr>
        <p:spPr>
          <a:xfrm>
            <a:off x="0" y="2705725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/>
              <a:t>Node.js - </a:t>
            </a:r>
            <a:r>
              <a:rPr lang="en-US" sz="8800" dirty="0" err="1"/>
              <a:t>Child.spwan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625871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5262402-A1E1-448D-ABCA-1A006AF6885D}"/>
              </a:ext>
            </a:extLst>
          </p:cNvPr>
          <p:cNvSpPr/>
          <p:nvPr/>
        </p:nvSpPr>
        <p:spPr>
          <a:xfrm>
            <a:off x="9393473" y="963502"/>
            <a:ext cx="1711569" cy="176139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523B404-7FA3-4E44-A534-E04236C92C8E}"/>
              </a:ext>
            </a:extLst>
          </p:cNvPr>
          <p:cNvSpPr/>
          <p:nvPr/>
        </p:nvSpPr>
        <p:spPr>
          <a:xfrm>
            <a:off x="2284525" y="1305658"/>
            <a:ext cx="8150470" cy="4246684"/>
          </a:xfrm>
          <a:prstGeom prst="roundRect">
            <a:avLst>
              <a:gd name="adj" fmla="val 50000"/>
            </a:avLst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C568481D-D8AE-4F4A-8B51-1F1CB1041C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4835" y="3952139"/>
            <a:ext cx="2754924" cy="2754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B4AE1C6-F1DB-43CC-96DA-035F75F80C1F}"/>
              </a:ext>
            </a:extLst>
          </p:cNvPr>
          <p:cNvSpPr/>
          <p:nvPr/>
        </p:nvSpPr>
        <p:spPr>
          <a:xfrm>
            <a:off x="7737222" y="1071196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D4A34F8-EC38-4D63-8BD7-713388553369}"/>
              </a:ext>
            </a:extLst>
          </p:cNvPr>
          <p:cNvSpPr/>
          <p:nvPr/>
        </p:nvSpPr>
        <p:spPr>
          <a:xfrm>
            <a:off x="7748945" y="678472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39E660-9B27-40DC-BABA-E3941AC5DA5B}"/>
              </a:ext>
            </a:extLst>
          </p:cNvPr>
          <p:cNvSpPr/>
          <p:nvPr/>
        </p:nvSpPr>
        <p:spPr>
          <a:xfrm>
            <a:off x="7748945" y="285748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98CA16A-51CD-470B-B87D-133C5C5D7A9E}"/>
              </a:ext>
            </a:extLst>
          </p:cNvPr>
          <p:cNvSpPr/>
          <p:nvPr/>
        </p:nvSpPr>
        <p:spPr>
          <a:xfrm>
            <a:off x="8074993" y="1071196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5EB19E5-FACD-4146-B068-F365FA2A9DD4}"/>
              </a:ext>
            </a:extLst>
          </p:cNvPr>
          <p:cNvSpPr/>
          <p:nvPr/>
        </p:nvSpPr>
        <p:spPr>
          <a:xfrm>
            <a:off x="8074993" y="678472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F865676-E990-44D5-992F-14A95DBEBB0B}"/>
              </a:ext>
            </a:extLst>
          </p:cNvPr>
          <p:cNvSpPr/>
          <p:nvPr/>
        </p:nvSpPr>
        <p:spPr>
          <a:xfrm>
            <a:off x="8074992" y="285748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5B0E828-3B71-436F-8C17-3D78EBFC0B26}"/>
              </a:ext>
            </a:extLst>
          </p:cNvPr>
          <p:cNvSpPr/>
          <p:nvPr/>
        </p:nvSpPr>
        <p:spPr>
          <a:xfrm>
            <a:off x="4284776" y="6337790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646A9F0-14EA-4294-9CC1-FF13E79BD316}"/>
              </a:ext>
            </a:extLst>
          </p:cNvPr>
          <p:cNvSpPr/>
          <p:nvPr/>
        </p:nvSpPr>
        <p:spPr>
          <a:xfrm>
            <a:off x="4296499" y="5945066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4468EBC-F1F0-4B0A-8DAA-E1D6EF153EA1}"/>
              </a:ext>
            </a:extLst>
          </p:cNvPr>
          <p:cNvSpPr/>
          <p:nvPr/>
        </p:nvSpPr>
        <p:spPr>
          <a:xfrm>
            <a:off x="4296499" y="5552342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AC0ECD2-78EB-4AD5-A076-84F0913F7AD2}"/>
              </a:ext>
            </a:extLst>
          </p:cNvPr>
          <p:cNvSpPr/>
          <p:nvPr/>
        </p:nvSpPr>
        <p:spPr>
          <a:xfrm>
            <a:off x="4622547" y="6337790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9C1F4AD-23D5-45E9-A9FE-97E98B09AE9B}"/>
              </a:ext>
            </a:extLst>
          </p:cNvPr>
          <p:cNvSpPr/>
          <p:nvPr/>
        </p:nvSpPr>
        <p:spPr>
          <a:xfrm>
            <a:off x="4622547" y="5945066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40EF505-6473-4F67-924B-9EB923F76DF5}"/>
              </a:ext>
            </a:extLst>
          </p:cNvPr>
          <p:cNvSpPr/>
          <p:nvPr/>
        </p:nvSpPr>
        <p:spPr>
          <a:xfrm>
            <a:off x="4622546" y="5552342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F259331-51F8-48F2-A6B3-11A83B485615}"/>
              </a:ext>
            </a:extLst>
          </p:cNvPr>
          <p:cNvSpPr/>
          <p:nvPr/>
        </p:nvSpPr>
        <p:spPr>
          <a:xfrm>
            <a:off x="10045937" y="5435111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E5AE827-939E-490C-9820-6D17ED3E3653}"/>
              </a:ext>
            </a:extLst>
          </p:cNvPr>
          <p:cNvSpPr/>
          <p:nvPr/>
        </p:nvSpPr>
        <p:spPr>
          <a:xfrm>
            <a:off x="10057660" y="5042387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D9BAD5C-5006-4CFF-99BF-14ED6BBD51D7}"/>
              </a:ext>
            </a:extLst>
          </p:cNvPr>
          <p:cNvSpPr/>
          <p:nvPr/>
        </p:nvSpPr>
        <p:spPr>
          <a:xfrm>
            <a:off x="10057660" y="4649663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75F5D98-83A3-44F8-B0D9-0CC3DAE40730}"/>
              </a:ext>
            </a:extLst>
          </p:cNvPr>
          <p:cNvSpPr/>
          <p:nvPr/>
        </p:nvSpPr>
        <p:spPr>
          <a:xfrm>
            <a:off x="10383708" y="5435111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AD372A7-6741-4806-8DA8-0DB226219430}"/>
              </a:ext>
            </a:extLst>
          </p:cNvPr>
          <p:cNvSpPr/>
          <p:nvPr/>
        </p:nvSpPr>
        <p:spPr>
          <a:xfrm>
            <a:off x="10383708" y="5042387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84BC2DB-27A7-40C0-841C-3AA71B1FBF1E}"/>
              </a:ext>
            </a:extLst>
          </p:cNvPr>
          <p:cNvSpPr/>
          <p:nvPr/>
        </p:nvSpPr>
        <p:spPr>
          <a:xfrm>
            <a:off x="10383707" y="4649663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15E6247-8D03-4134-8B80-3F893C50129C}"/>
              </a:ext>
            </a:extLst>
          </p:cNvPr>
          <p:cNvSpPr/>
          <p:nvPr/>
        </p:nvSpPr>
        <p:spPr>
          <a:xfrm>
            <a:off x="2008667" y="2054471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0A603B5-7E37-427A-8343-8AD007ED5D7E}"/>
              </a:ext>
            </a:extLst>
          </p:cNvPr>
          <p:cNvSpPr/>
          <p:nvPr/>
        </p:nvSpPr>
        <p:spPr>
          <a:xfrm>
            <a:off x="2020390" y="1661747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290FDD1-080D-4B28-B388-0080723826FC}"/>
              </a:ext>
            </a:extLst>
          </p:cNvPr>
          <p:cNvSpPr/>
          <p:nvPr/>
        </p:nvSpPr>
        <p:spPr>
          <a:xfrm>
            <a:off x="2020390" y="1269023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1D741AD-0272-4EFB-B04F-5834AF29A4C6}"/>
              </a:ext>
            </a:extLst>
          </p:cNvPr>
          <p:cNvSpPr/>
          <p:nvPr/>
        </p:nvSpPr>
        <p:spPr>
          <a:xfrm>
            <a:off x="2346438" y="2054471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AAA7C3B-FBCE-4D28-A76D-A7AE01D3B44F}"/>
              </a:ext>
            </a:extLst>
          </p:cNvPr>
          <p:cNvSpPr/>
          <p:nvPr/>
        </p:nvSpPr>
        <p:spPr>
          <a:xfrm>
            <a:off x="2346438" y="1661747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A84EB8F-271C-425A-913A-3342349560C6}"/>
              </a:ext>
            </a:extLst>
          </p:cNvPr>
          <p:cNvSpPr/>
          <p:nvPr/>
        </p:nvSpPr>
        <p:spPr>
          <a:xfrm>
            <a:off x="2346437" y="1269023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457C041-3B0E-44F3-BBBD-4B89B0FA8EB9}"/>
              </a:ext>
            </a:extLst>
          </p:cNvPr>
          <p:cNvSpPr/>
          <p:nvPr/>
        </p:nvSpPr>
        <p:spPr>
          <a:xfrm>
            <a:off x="185737" y="133348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3180E446-A200-4549-ADE2-0868A98E7B2B}"/>
              </a:ext>
            </a:extLst>
          </p:cNvPr>
          <p:cNvSpPr/>
          <p:nvPr/>
        </p:nvSpPr>
        <p:spPr>
          <a:xfrm>
            <a:off x="185737" y="444010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456D05-E1DB-479D-9811-F6E2E58A2CFD}"/>
              </a:ext>
            </a:extLst>
          </p:cNvPr>
          <p:cNvSpPr txBox="1"/>
          <p:nvPr/>
        </p:nvSpPr>
        <p:spPr>
          <a:xfrm>
            <a:off x="394073" y="585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Noise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AB8600E-1158-4413-811F-BE5D39953A6C}"/>
              </a:ext>
            </a:extLst>
          </p:cNvPr>
          <p:cNvSpPr txBox="1"/>
          <p:nvPr/>
        </p:nvSpPr>
        <p:spPr>
          <a:xfrm>
            <a:off x="403010" y="3766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Vibration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B11296BC-78AC-4C1F-88BA-52EC8188FAD3}"/>
              </a:ext>
            </a:extLst>
          </p:cNvPr>
          <p:cNvSpPr/>
          <p:nvPr/>
        </p:nvSpPr>
        <p:spPr>
          <a:xfrm>
            <a:off x="7735025" y="6356841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FEBBC1D3-A6CA-49E6-B4E0-89E662024397}"/>
              </a:ext>
            </a:extLst>
          </p:cNvPr>
          <p:cNvSpPr/>
          <p:nvPr/>
        </p:nvSpPr>
        <p:spPr>
          <a:xfrm>
            <a:off x="7746748" y="5964117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B9CB6B1-4505-4FAD-BF40-7D2CDF8047A7}"/>
              </a:ext>
            </a:extLst>
          </p:cNvPr>
          <p:cNvSpPr/>
          <p:nvPr/>
        </p:nvSpPr>
        <p:spPr>
          <a:xfrm>
            <a:off x="7746748" y="5571393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F579F34-5A4C-4223-9F92-CA30A8A5EF8B}"/>
              </a:ext>
            </a:extLst>
          </p:cNvPr>
          <p:cNvSpPr/>
          <p:nvPr/>
        </p:nvSpPr>
        <p:spPr>
          <a:xfrm>
            <a:off x="8072796" y="6356841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1AAFA38-9412-4BB1-9944-0C95C9F870DC}"/>
              </a:ext>
            </a:extLst>
          </p:cNvPr>
          <p:cNvSpPr/>
          <p:nvPr/>
        </p:nvSpPr>
        <p:spPr>
          <a:xfrm>
            <a:off x="8072796" y="5964117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5ECB129-9B65-4358-A045-C9EEFDFDA543}"/>
              </a:ext>
            </a:extLst>
          </p:cNvPr>
          <p:cNvSpPr/>
          <p:nvPr/>
        </p:nvSpPr>
        <p:spPr>
          <a:xfrm>
            <a:off x="8072795" y="5571393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DD708A3-C8C5-431E-B0EC-2E6D60B8501F}"/>
              </a:ext>
            </a:extLst>
          </p:cNvPr>
          <p:cNvSpPr/>
          <p:nvPr/>
        </p:nvSpPr>
        <p:spPr>
          <a:xfrm>
            <a:off x="185737" y="762102"/>
            <a:ext cx="281353" cy="234462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D0C4511-0CB9-4365-B296-270FABB64914}"/>
              </a:ext>
            </a:extLst>
          </p:cNvPr>
          <p:cNvSpPr/>
          <p:nvPr/>
        </p:nvSpPr>
        <p:spPr>
          <a:xfrm>
            <a:off x="6219083" y="3311769"/>
            <a:ext cx="281353" cy="234462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96057AF-4DE4-4231-A45A-96253A18A55D}"/>
              </a:ext>
            </a:extLst>
          </p:cNvPr>
          <p:cNvSpPr txBox="1"/>
          <p:nvPr/>
        </p:nvSpPr>
        <p:spPr>
          <a:xfrm>
            <a:off x="414736" y="696050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Dust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8CE0CB8B-1E37-4C40-8109-CEA5B2174629}"/>
              </a:ext>
            </a:extLst>
          </p:cNvPr>
          <p:cNvSpPr/>
          <p:nvPr/>
        </p:nvSpPr>
        <p:spPr>
          <a:xfrm>
            <a:off x="2008666" y="5435111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676D854C-BEB7-49D7-93CA-5ACCFD144A89}"/>
              </a:ext>
            </a:extLst>
          </p:cNvPr>
          <p:cNvSpPr/>
          <p:nvPr/>
        </p:nvSpPr>
        <p:spPr>
          <a:xfrm>
            <a:off x="2020389" y="5042387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6F2AA739-DB57-44E0-B794-E2C86FB1D922}"/>
              </a:ext>
            </a:extLst>
          </p:cNvPr>
          <p:cNvSpPr/>
          <p:nvPr/>
        </p:nvSpPr>
        <p:spPr>
          <a:xfrm>
            <a:off x="2020389" y="4649663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9B359D74-3AE4-470D-8AFA-DA7DD5BFFBA4}"/>
              </a:ext>
            </a:extLst>
          </p:cNvPr>
          <p:cNvSpPr/>
          <p:nvPr/>
        </p:nvSpPr>
        <p:spPr>
          <a:xfrm>
            <a:off x="2346437" y="5435111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9513B6DB-3265-4450-AB63-522DDFFEC68C}"/>
              </a:ext>
            </a:extLst>
          </p:cNvPr>
          <p:cNvSpPr/>
          <p:nvPr/>
        </p:nvSpPr>
        <p:spPr>
          <a:xfrm>
            <a:off x="2346437" y="5042387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1061A45A-F27B-4C34-8630-5F093CB463E6}"/>
              </a:ext>
            </a:extLst>
          </p:cNvPr>
          <p:cNvSpPr/>
          <p:nvPr/>
        </p:nvSpPr>
        <p:spPr>
          <a:xfrm>
            <a:off x="2346436" y="4649663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12392FF-2288-44B9-B477-B5F36E43AB31}"/>
              </a:ext>
            </a:extLst>
          </p:cNvPr>
          <p:cNvSpPr/>
          <p:nvPr/>
        </p:nvSpPr>
        <p:spPr>
          <a:xfrm>
            <a:off x="4351452" y="1071196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9E5D2C01-CA7E-436F-A1C6-57DF2E4E0385}"/>
              </a:ext>
            </a:extLst>
          </p:cNvPr>
          <p:cNvSpPr/>
          <p:nvPr/>
        </p:nvSpPr>
        <p:spPr>
          <a:xfrm>
            <a:off x="4363175" y="678472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55EC9106-1FC1-405F-8E6C-73603299E8FB}"/>
              </a:ext>
            </a:extLst>
          </p:cNvPr>
          <p:cNvSpPr/>
          <p:nvPr/>
        </p:nvSpPr>
        <p:spPr>
          <a:xfrm>
            <a:off x="4363175" y="285748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35A0709-1468-4769-AEA8-00CFE817BB3C}"/>
              </a:ext>
            </a:extLst>
          </p:cNvPr>
          <p:cNvSpPr/>
          <p:nvPr/>
        </p:nvSpPr>
        <p:spPr>
          <a:xfrm>
            <a:off x="4689223" y="1071196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B86E57E4-103D-4F92-A356-B5842E16ACA0}"/>
              </a:ext>
            </a:extLst>
          </p:cNvPr>
          <p:cNvSpPr/>
          <p:nvPr/>
        </p:nvSpPr>
        <p:spPr>
          <a:xfrm>
            <a:off x="4689223" y="678472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8FDFE869-BFF9-407B-AD44-68CE698790BF}"/>
              </a:ext>
            </a:extLst>
          </p:cNvPr>
          <p:cNvSpPr/>
          <p:nvPr/>
        </p:nvSpPr>
        <p:spPr>
          <a:xfrm>
            <a:off x="4689222" y="285748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5BD658F-DF1E-431E-BBEA-0DDDF68CE8AE}"/>
              </a:ext>
            </a:extLst>
          </p:cNvPr>
          <p:cNvSpPr/>
          <p:nvPr/>
        </p:nvSpPr>
        <p:spPr>
          <a:xfrm>
            <a:off x="10108582" y="2054471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3B3317A5-2F3D-4DC1-AE47-1FF1F67A3BD9}"/>
              </a:ext>
            </a:extLst>
          </p:cNvPr>
          <p:cNvSpPr/>
          <p:nvPr/>
        </p:nvSpPr>
        <p:spPr>
          <a:xfrm>
            <a:off x="10120305" y="1661747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E1A2E430-B6EF-4575-BE28-3C0198DC86F5}"/>
              </a:ext>
            </a:extLst>
          </p:cNvPr>
          <p:cNvSpPr/>
          <p:nvPr/>
        </p:nvSpPr>
        <p:spPr>
          <a:xfrm>
            <a:off x="10120305" y="1269023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F7249D1-6E89-4FC6-835B-A03A26DF124C}"/>
              </a:ext>
            </a:extLst>
          </p:cNvPr>
          <p:cNvSpPr/>
          <p:nvPr/>
        </p:nvSpPr>
        <p:spPr>
          <a:xfrm>
            <a:off x="10446353" y="2054471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1FD79BD4-ECA0-4AC3-ABFF-3BD4531AA2AB}"/>
              </a:ext>
            </a:extLst>
          </p:cNvPr>
          <p:cNvSpPr/>
          <p:nvPr/>
        </p:nvSpPr>
        <p:spPr>
          <a:xfrm>
            <a:off x="10446353" y="1661747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2784FBB4-F7C7-4D71-9DE6-BB85E66C9C6B}"/>
              </a:ext>
            </a:extLst>
          </p:cNvPr>
          <p:cNvSpPr/>
          <p:nvPr/>
        </p:nvSpPr>
        <p:spPr>
          <a:xfrm>
            <a:off x="10446352" y="1269023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0471B05-935A-496F-BD8D-88D6EA9C4C37}"/>
              </a:ext>
            </a:extLst>
          </p:cNvPr>
          <p:cNvSpPr txBox="1"/>
          <p:nvPr/>
        </p:nvSpPr>
        <p:spPr>
          <a:xfrm>
            <a:off x="4872" y="1021323"/>
            <a:ext cx="17235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 sz="1600" u="sng" dirty="0">
                <a:latin typeface="D2Coding" panose="020B0609020101020101" pitchFamily="49" charset="-127"/>
                <a:ea typeface="D2Coding" panose="020B0609020101020101" pitchFamily="49" charset="-127"/>
              </a:rPr>
              <a:t>거리</a:t>
            </a:r>
            <a:r>
              <a:rPr lang="en-US" altLang="ko-KR" sz="1600" u="sng" dirty="0">
                <a:latin typeface="D2Coding" panose="020B0609020101020101" pitchFamily="49" charset="-127"/>
                <a:ea typeface="D2Coding" panose="020B0609020101020101" pitchFamily="49" charset="-127"/>
              </a:rPr>
              <a:t>:5,10,15cm</a:t>
            </a:r>
            <a:endParaRPr lang="en-US" sz="1600" u="sng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70" name="왼쪽 중괄호 69">
            <a:extLst>
              <a:ext uri="{FF2B5EF4-FFF2-40B4-BE49-F238E27FC236}">
                <a16:creationId xmlns:a16="http://schemas.microsoft.com/office/drawing/2014/main" id="{2308632C-0307-4BE9-BE8B-6AE744EFE1C1}"/>
              </a:ext>
            </a:extLst>
          </p:cNvPr>
          <p:cNvSpPr/>
          <p:nvPr/>
        </p:nvSpPr>
        <p:spPr>
          <a:xfrm>
            <a:off x="1803696" y="1503485"/>
            <a:ext cx="171999" cy="199243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A90F62C-5FBF-48DA-9DA3-EC3F10DDE2ED}"/>
              </a:ext>
            </a:extLst>
          </p:cNvPr>
          <p:cNvSpPr txBox="1"/>
          <p:nvPr/>
        </p:nvSpPr>
        <p:spPr>
          <a:xfrm>
            <a:off x="1386097" y="1418442"/>
            <a:ext cx="5354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u="sng" dirty="0">
                <a:latin typeface="D2Coding" panose="020B0609020101020101" pitchFamily="49" charset="-127"/>
                <a:ea typeface="D2Coding" panose="020B0609020101020101" pitchFamily="49" charset="-127"/>
              </a:rPr>
              <a:t>5cm</a:t>
            </a:r>
            <a:endParaRPr lang="en-US" sz="1600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F44B6AD-952C-40DE-BAA0-A888A04F1E61}"/>
              </a:ext>
            </a:extLst>
          </p:cNvPr>
          <p:cNvSpPr txBox="1"/>
          <p:nvPr/>
        </p:nvSpPr>
        <p:spPr>
          <a:xfrm>
            <a:off x="4351452" y="135545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Sec1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4447E5B-262A-4706-8DEE-602C1FBA67A9}"/>
              </a:ext>
            </a:extLst>
          </p:cNvPr>
          <p:cNvSpPr txBox="1"/>
          <p:nvPr/>
        </p:nvSpPr>
        <p:spPr>
          <a:xfrm>
            <a:off x="7735025" y="135838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Sec8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AD9BFC7-E09B-4705-AD5F-FE47FEB979C0}"/>
              </a:ext>
            </a:extLst>
          </p:cNvPr>
          <p:cNvSpPr txBox="1"/>
          <p:nvPr/>
        </p:nvSpPr>
        <p:spPr>
          <a:xfrm>
            <a:off x="7731264" y="513028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Sec5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54AE2BD-2C8C-4D04-A530-C5574BF17DE0}"/>
              </a:ext>
            </a:extLst>
          </p:cNvPr>
          <p:cNvSpPr txBox="1"/>
          <p:nvPr/>
        </p:nvSpPr>
        <p:spPr>
          <a:xfrm>
            <a:off x="4352086" y="4671583"/>
            <a:ext cx="646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Sec4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54FA45D8-7E74-4795-9310-C8057C45DAC0}"/>
              </a:ext>
            </a:extLst>
          </p:cNvPr>
          <p:cNvSpPr txBox="1"/>
          <p:nvPr/>
        </p:nvSpPr>
        <p:spPr>
          <a:xfrm>
            <a:off x="2684209" y="2192194"/>
            <a:ext cx="646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Sec2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09C6CB4-0C28-4366-AC3D-26685D2D31D8}"/>
              </a:ext>
            </a:extLst>
          </p:cNvPr>
          <p:cNvSpPr txBox="1"/>
          <p:nvPr/>
        </p:nvSpPr>
        <p:spPr>
          <a:xfrm>
            <a:off x="9447645" y="2192194"/>
            <a:ext cx="646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Sec7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B172A24-747D-45F9-BCD3-574AAC7E80B0}"/>
              </a:ext>
            </a:extLst>
          </p:cNvPr>
          <p:cNvSpPr txBox="1"/>
          <p:nvPr/>
        </p:nvSpPr>
        <p:spPr>
          <a:xfrm>
            <a:off x="2684209" y="4302251"/>
            <a:ext cx="646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Sec3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AD8CB56-E531-435A-8F65-744F5F08CB1A}"/>
              </a:ext>
            </a:extLst>
          </p:cNvPr>
          <p:cNvSpPr txBox="1"/>
          <p:nvPr/>
        </p:nvSpPr>
        <p:spPr>
          <a:xfrm>
            <a:off x="9446910" y="4286211"/>
            <a:ext cx="646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Sec6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34D3B964-BA02-4C16-8E4E-00F3B0E3EC2C}"/>
              </a:ext>
            </a:extLst>
          </p:cNvPr>
          <p:cNvSpPr/>
          <p:nvPr/>
        </p:nvSpPr>
        <p:spPr>
          <a:xfrm>
            <a:off x="1699465" y="4220307"/>
            <a:ext cx="1711569" cy="176139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58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8C48DD20-00AD-4800-B1AE-CF00D6E51096}"/>
              </a:ext>
            </a:extLst>
          </p:cNvPr>
          <p:cNvSpPr/>
          <p:nvPr/>
        </p:nvSpPr>
        <p:spPr>
          <a:xfrm>
            <a:off x="0" y="5368798"/>
            <a:ext cx="12192000" cy="988040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9F02BD4-A219-4DA6-BECD-20AD389510C8}"/>
              </a:ext>
            </a:extLst>
          </p:cNvPr>
          <p:cNvSpPr/>
          <p:nvPr/>
        </p:nvSpPr>
        <p:spPr>
          <a:xfrm>
            <a:off x="123103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2733853-1E72-476C-BE8D-89EA107C47F2}"/>
              </a:ext>
            </a:extLst>
          </p:cNvPr>
          <p:cNvSpPr/>
          <p:nvPr/>
        </p:nvSpPr>
        <p:spPr>
          <a:xfrm>
            <a:off x="949580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9C065E-F2BA-46E8-A7FD-0FFFD0E84FCC}"/>
              </a:ext>
            </a:extLst>
          </p:cNvPr>
          <p:cNvSpPr/>
          <p:nvPr/>
        </p:nvSpPr>
        <p:spPr>
          <a:xfrm>
            <a:off x="1776057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6A0A0A6-6641-40DC-BFBD-C13ED97CDCD2}"/>
              </a:ext>
            </a:extLst>
          </p:cNvPr>
          <p:cNvSpPr/>
          <p:nvPr/>
        </p:nvSpPr>
        <p:spPr>
          <a:xfrm>
            <a:off x="2602534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08A16EE-DFC1-41AB-8B64-6958CE33868B}"/>
              </a:ext>
            </a:extLst>
          </p:cNvPr>
          <p:cNvSpPr/>
          <p:nvPr/>
        </p:nvSpPr>
        <p:spPr>
          <a:xfrm>
            <a:off x="3429011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360FE79-D220-435D-8986-BE27E8FB446C}"/>
              </a:ext>
            </a:extLst>
          </p:cNvPr>
          <p:cNvSpPr/>
          <p:nvPr/>
        </p:nvSpPr>
        <p:spPr>
          <a:xfrm>
            <a:off x="4255488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D34902-56BE-40E6-AA3D-BC8B7853BD72}"/>
              </a:ext>
            </a:extLst>
          </p:cNvPr>
          <p:cNvSpPr/>
          <p:nvPr/>
        </p:nvSpPr>
        <p:spPr>
          <a:xfrm>
            <a:off x="5081965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97EDC15-D675-4261-A994-25A60E2E917F}"/>
              </a:ext>
            </a:extLst>
          </p:cNvPr>
          <p:cNvSpPr/>
          <p:nvPr/>
        </p:nvSpPr>
        <p:spPr>
          <a:xfrm>
            <a:off x="5908442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1AEFA2C-AAD7-4141-A449-C1222AF7AB14}"/>
              </a:ext>
            </a:extLst>
          </p:cNvPr>
          <p:cNvSpPr/>
          <p:nvPr/>
        </p:nvSpPr>
        <p:spPr>
          <a:xfrm>
            <a:off x="6734919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15B756C-DD78-45BF-8073-B6F6F8BAD853}"/>
              </a:ext>
            </a:extLst>
          </p:cNvPr>
          <p:cNvSpPr/>
          <p:nvPr/>
        </p:nvSpPr>
        <p:spPr>
          <a:xfrm>
            <a:off x="7561396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01D0828-6761-4369-B010-29FDE3B93700}"/>
              </a:ext>
            </a:extLst>
          </p:cNvPr>
          <p:cNvSpPr/>
          <p:nvPr/>
        </p:nvSpPr>
        <p:spPr>
          <a:xfrm>
            <a:off x="8387873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23BDF31-1786-41AC-9C65-FCD713D34A5F}"/>
              </a:ext>
            </a:extLst>
          </p:cNvPr>
          <p:cNvSpPr/>
          <p:nvPr/>
        </p:nvSpPr>
        <p:spPr>
          <a:xfrm>
            <a:off x="9214350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02BA1CF-618E-4ABB-8836-AD053FBEDC18}"/>
              </a:ext>
            </a:extLst>
          </p:cNvPr>
          <p:cNvSpPr/>
          <p:nvPr/>
        </p:nvSpPr>
        <p:spPr>
          <a:xfrm>
            <a:off x="10040827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94D1D2D-C429-434A-ABD4-195C6824DEBE}"/>
              </a:ext>
            </a:extLst>
          </p:cNvPr>
          <p:cNvSpPr/>
          <p:nvPr/>
        </p:nvSpPr>
        <p:spPr>
          <a:xfrm>
            <a:off x="10867304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B4A53F0-DB2E-47BA-9ACA-04FE0D369E18}"/>
              </a:ext>
            </a:extLst>
          </p:cNvPr>
          <p:cNvSpPr/>
          <p:nvPr/>
        </p:nvSpPr>
        <p:spPr>
          <a:xfrm>
            <a:off x="11693781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6">
            <a:extLst>
              <a:ext uri="{FF2B5EF4-FFF2-40B4-BE49-F238E27FC236}">
                <a16:creationId xmlns:a16="http://schemas.microsoft.com/office/drawing/2014/main" id="{601BEB58-7B11-47AD-8C8A-CC02146E6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591" y="1384781"/>
            <a:ext cx="7608267" cy="7608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원호 33">
            <a:extLst>
              <a:ext uri="{FF2B5EF4-FFF2-40B4-BE49-F238E27FC236}">
                <a16:creationId xmlns:a16="http://schemas.microsoft.com/office/drawing/2014/main" id="{5DDF2092-708A-4A4D-B2DE-6187D5072F53}"/>
              </a:ext>
            </a:extLst>
          </p:cNvPr>
          <p:cNvSpPr/>
          <p:nvPr/>
        </p:nvSpPr>
        <p:spPr>
          <a:xfrm>
            <a:off x="3937880" y="3950273"/>
            <a:ext cx="2690435" cy="2637693"/>
          </a:xfrm>
          <a:prstGeom prst="arc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원호 35">
            <a:extLst>
              <a:ext uri="{FF2B5EF4-FFF2-40B4-BE49-F238E27FC236}">
                <a16:creationId xmlns:a16="http://schemas.microsoft.com/office/drawing/2014/main" id="{7BC583B2-B071-4271-B56E-E9FCB412C4B7}"/>
              </a:ext>
            </a:extLst>
          </p:cNvPr>
          <p:cNvSpPr/>
          <p:nvPr/>
        </p:nvSpPr>
        <p:spPr>
          <a:xfrm>
            <a:off x="2732226" y="2658900"/>
            <a:ext cx="5112375" cy="5220435"/>
          </a:xfrm>
          <a:prstGeom prst="arc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원호 34">
            <a:extLst>
              <a:ext uri="{FF2B5EF4-FFF2-40B4-BE49-F238E27FC236}">
                <a16:creationId xmlns:a16="http://schemas.microsoft.com/office/drawing/2014/main" id="{6BCECA38-304B-4581-83BC-C1B18F790E11}"/>
              </a:ext>
            </a:extLst>
          </p:cNvPr>
          <p:cNvSpPr/>
          <p:nvPr/>
        </p:nvSpPr>
        <p:spPr>
          <a:xfrm>
            <a:off x="3237431" y="3327668"/>
            <a:ext cx="4084016" cy="3882901"/>
          </a:xfrm>
          <a:prstGeom prst="arc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6F83E93-0AC6-4739-A80D-372B0151C7F1}"/>
              </a:ext>
            </a:extLst>
          </p:cNvPr>
          <p:cNvSpPr/>
          <p:nvPr/>
        </p:nvSpPr>
        <p:spPr>
          <a:xfrm>
            <a:off x="8616124" y="4587019"/>
            <a:ext cx="826477" cy="5927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N3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0ED3359-C806-4B33-9268-9EAE7C932FF2}"/>
              </a:ext>
            </a:extLst>
          </p:cNvPr>
          <p:cNvSpPr/>
          <p:nvPr/>
        </p:nvSpPr>
        <p:spPr>
          <a:xfrm>
            <a:off x="8625660" y="3750266"/>
            <a:ext cx="826477" cy="5927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N2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DE0D8E9-6DFE-476F-8751-2EFBC47BDEF8}"/>
              </a:ext>
            </a:extLst>
          </p:cNvPr>
          <p:cNvSpPr/>
          <p:nvPr/>
        </p:nvSpPr>
        <p:spPr>
          <a:xfrm>
            <a:off x="8625660" y="2916459"/>
            <a:ext cx="826477" cy="5927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N1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FA655DC-49E6-4503-8DB1-3F13E6542D4C}"/>
              </a:ext>
            </a:extLst>
          </p:cNvPr>
          <p:cNvSpPr/>
          <p:nvPr/>
        </p:nvSpPr>
        <p:spPr>
          <a:xfrm>
            <a:off x="9555050" y="4587018"/>
            <a:ext cx="826477" cy="59274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V3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00D7B878-9269-4BCE-B1A1-FE04F00B3E83}"/>
              </a:ext>
            </a:extLst>
          </p:cNvPr>
          <p:cNvSpPr/>
          <p:nvPr/>
        </p:nvSpPr>
        <p:spPr>
          <a:xfrm>
            <a:off x="9558360" y="3750266"/>
            <a:ext cx="826477" cy="59274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V2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12683F66-F5E6-4DF1-B4E5-8C962983701F}"/>
              </a:ext>
            </a:extLst>
          </p:cNvPr>
          <p:cNvSpPr/>
          <p:nvPr/>
        </p:nvSpPr>
        <p:spPr>
          <a:xfrm>
            <a:off x="9555061" y="2913514"/>
            <a:ext cx="826477" cy="59274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V1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AB2A69DF-2C9D-4363-89B7-A28578FDE150}"/>
              </a:ext>
            </a:extLst>
          </p:cNvPr>
          <p:cNvSpPr/>
          <p:nvPr/>
        </p:nvSpPr>
        <p:spPr>
          <a:xfrm>
            <a:off x="185737" y="133348"/>
            <a:ext cx="281353" cy="2344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ED1F8A1F-2A13-4FDC-B582-6C4B0C60E37C}"/>
              </a:ext>
            </a:extLst>
          </p:cNvPr>
          <p:cNvSpPr/>
          <p:nvPr/>
        </p:nvSpPr>
        <p:spPr>
          <a:xfrm>
            <a:off x="185737" y="444010"/>
            <a:ext cx="281353" cy="234462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A833193-D211-49A9-B45C-5BEF8F99FBFF}"/>
              </a:ext>
            </a:extLst>
          </p:cNvPr>
          <p:cNvSpPr txBox="1"/>
          <p:nvPr/>
        </p:nvSpPr>
        <p:spPr>
          <a:xfrm>
            <a:off x="394073" y="585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Noise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8628C8E-366B-49F7-BCEB-64A12685C5DD}"/>
              </a:ext>
            </a:extLst>
          </p:cNvPr>
          <p:cNvSpPr txBox="1"/>
          <p:nvPr/>
        </p:nvSpPr>
        <p:spPr>
          <a:xfrm>
            <a:off x="403010" y="3766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Vibration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D7FB797D-27EE-4ADB-A3AE-A04C45606EE7}"/>
              </a:ext>
            </a:extLst>
          </p:cNvPr>
          <p:cNvSpPr/>
          <p:nvPr/>
        </p:nvSpPr>
        <p:spPr>
          <a:xfrm>
            <a:off x="7447078" y="1678239"/>
            <a:ext cx="4106008" cy="103453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Bread Board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580FAA0D-892A-410D-B466-E5D0F759C792}"/>
              </a:ext>
            </a:extLst>
          </p:cNvPr>
          <p:cNvSpPr/>
          <p:nvPr/>
        </p:nvSpPr>
        <p:spPr>
          <a:xfrm>
            <a:off x="8625660" y="501162"/>
            <a:ext cx="1755868" cy="67952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Arduino</a:t>
            </a:r>
            <a:endParaRPr lang="en-US" dirty="0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DD883CBE-2130-4CA8-B352-1A7F7C39C1F3}"/>
              </a:ext>
            </a:extLst>
          </p:cNvPr>
          <p:cNvCxnSpPr>
            <a:stCxn id="62" idx="2"/>
            <a:endCxn id="61" idx="0"/>
          </p:cNvCxnSpPr>
          <p:nvPr/>
        </p:nvCxnSpPr>
        <p:spPr>
          <a:xfrm flipH="1">
            <a:off x="9500082" y="1180682"/>
            <a:ext cx="3512" cy="4975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연결선: 꺾임 65">
            <a:extLst>
              <a:ext uri="{FF2B5EF4-FFF2-40B4-BE49-F238E27FC236}">
                <a16:creationId xmlns:a16="http://schemas.microsoft.com/office/drawing/2014/main" id="{34A57D83-13FE-477E-A1B1-004A5FB8638D}"/>
              </a:ext>
            </a:extLst>
          </p:cNvPr>
          <p:cNvCxnSpPr>
            <a:endCxn id="44" idx="1"/>
          </p:cNvCxnSpPr>
          <p:nvPr/>
        </p:nvCxnSpPr>
        <p:spPr>
          <a:xfrm>
            <a:off x="8055609" y="2712778"/>
            <a:ext cx="570051" cy="500052"/>
          </a:xfrm>
          <a:prstGeom prst="bentConnector3">
            <a:avLst>
              <a:gd name="adj1" fmla="val 644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EA503CD9-C7D8-4F07-95CF-6F84D44FE5EF}"/>
              </a:ext>
            </a:extLst>
          </p:cNvPr>
          <p:cNvCxnSpPr>
            <a:cxnSpLocks/>
            <a:endCxn id="43" idx="1"/>
          </p:cNvCxnSpPr>
          <p:nvPr/>
        </p:nvCxnSpPr>
        <p:spPr>
          <a:xfrm rot="16200000" flipH="1">
            <a:off x="7758966" y="3179942"/>
            <a:ext cx="1163339" cy="570049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E6F68A29-0CCE-4917-A397-76D742470D46}"/>
              </a:ext>
            </a:extLst>
          </p:cNvPr>
          <p:cNvCxnSpPr>
            <a:cxnSpLocks/>
            <a:endCxn id="37" idx="1"/>
          </p:cNvCxnSpPr>
          <p:nvPr/>
        </p:nvCxnSpPr>
        <p:spPr>
          <a:xfrm rot="16200000" flipH="1">
            <a:off x="7395219" y="3662484"/>
            <a:ext cx="1881297" cy="560513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연결선: 꺾임 79">
            <a:extLst>
              <a:ext uri="{FF2B5EF4-FFF2-40B4-BE49-F238E27FC236}">
                <a16:creationId xmlns:a16="http://schemas.microsoft.com/office/drawing/2014/main" id="{146E0C33-8608-4B7D-84D2-D77B6CCE80C0}"/>
              </a:ext>
            </a:extLst>
          </p:cNvPr>
          <p:cNvCxnSpPr>
            <a:stCxn id="47" idx="3"/>
          </p:cNvCxnSpPr>
          <p:nvPr/>
        </p:nvCxnSpPr>
        <p:spPr>
          <a:xfrm flipV="1">
            <a:off x="10381538" y="2712778"/>
            <a:ext cx="570040" cy="497107"/>
          </a:xfrm>
          <a:prstGeom prst="bentConnector3">
            <a:avLst>
              <a:gd name="adj1" fmla="val 99357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연결선: 꺾임 81">
            <a:extLst>
              <a:ext uri="{FF2B5EF4-FFF2-40B4-BE49-F238E27FC236}">
                <a16:creationId xmlns:a16="http://schemas.microsoft.com/office/drawing/2014/main" id="{A3FF9175-0690-49FC-87D1-A89BAB58569D}"/>
              </a:ext>
            </a:extLst>
          </p:cNvPr>
          <p:cNvCxnSpPr>
            <a:cxnSpLocks/>
            <a:stCxn id="46" idx="3"/>
          </p:cNvCxnSpPr>
          <p:nvPr/>
        </p:nvCxnSpPr>
        <p:spPr>
          <a:xfrm flipV="1">
            <a:off x="10384837" y="2920636"/>
            <a:ext cx="566741" cy="1126001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연결선: 꺾임 84">
            <a:extLst>
              <a:ext uri="{FF2B5EF4-FFF2-40B4-BE49-F238E27FC236}">
                <a16:creationId xmlns:a16="http://schemas.microsoft.com/office/drawing/2014/main" id="{6AB33F35-2B71-4B0A-8E22-0A65D6A55DB3}"/>
              </a:ext>
            </a:extLst>
          </p:cNvPr>
          <p:cNvCxnSpPr>
            <a:cxnSpLocks/>
            <a:stCxn id="45" idx="3"/>
          </p:cNvCxnSpPr>
          <p:nvPr/>
        </p:nvCxnSpPr>
        <p:spPr>
          <a:xfrm flipV="1">
            <a:off x="10381527" y="3198187"/>
            <a:ext cx="570051" cy="1685202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F0FD4F71-D45E-4D6F-AE4D-7030A576E596}"/>
              </a:ext>
            </a:extLst>
          </p:cNvPr>
          <p:cNvSpPr/>
          <p:nvPr/>
        </p:nvSpPr>
        <p:spPr>
          <a:xfrm>
            <a:off x="5292968" y="75499"/>
            <a:ext cx="1204546" cy="15914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Arduino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IDE</a:t>
            </a: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2E37AD68-FB19-4C3E-953B-100B5F41FDFA}"/>
              </a:ext>
            </a:extLst>
          </p:cNvPr>
          <p:cNvSpPr/>
          <p:nvPr/>
        </p:nvSpPr>
        <p:spPr>
          <a:xfrm>
            <a:off x="5292968" y="75499"/>
            <a:ext cx="1204546" cy="14653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화살표: 오른쪽 97">
            <a:extLst>
              <a:ext uri="{FF2B5EF4-FFF2-40B4-BE49-F238E27FC236}">
                <a16:creationId xmlns:a16="http://schemas.microsoft.com/office/drawing/2014/main" id="{54065D9D-735B-4E83-88E7-761267291365}"/>
              </a:ext>
            </a:extLst>
          </p:cNvPr>
          <p:cNvSpPr/>
          <p:nvPr/>
        </p:nvSpPr>
        <p:spPr>
          <a:xfrm>
            <a:off x="6683653" y="678472"/>
            <a:ext cx="1755868" cy="309869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D5EA90D-99DD-4E42-A08C-B512867D1563}"/>
              </a:ext>
            </a:extLst>
          </p:cNvPr>
          <p:cNvSpPr txBox="1"/>
          <p:nvPr/>
        </p:nvSpPr>
        <p:spPr>
          <a:xfrm>
            <a:off x="4358798" y="901497"/>
            <a:ext cx="64051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Uploading code</a:t>
            </a:r>
          </a:p>
        </p:txBody>
      </p:sp>
    </p:spTree>
    <p:extLst>
      <p:ext uri="{BB962C8B-B14F-4D97-AF65-F5344CB8AC3E}">
        <p14:creationId xmlns:p14="http://schemas.microsoft.com/office/powerpoint/2010/main" val="2891420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8C48DD20-00AD-4800-B1AE-CF00D6E51096}"/>
              </a:ext>
            </a:extLst>
          </p:cNvPr>
          <p:cNvSpPr/>
          <p:nvPr/>
        </p:nvSpPr>
        <p:spPr>
          <a:xfrm>
            <a:off x="0" y="5368798"/>
            <a:ext cx="12192000" cy="988040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9F02BD4-A219-4DA6-BECD-20AD389510C8}"/>
              </a:ext>
            </a:extLst>
          </p:cNvPr>
          <p:cNvSpPr/>
          <p:nvPr/>
        </p:nvSpPr>
        <p:spPr>
          <a:xfrm>
            <a:off x="123103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2733853-1E72-476C-BE8D-89EA107C47F2}"/>
              </a:ext>
            </a:extLst>
          </p:cNvPr>
          <p:cNvSpPr/>
          <p:nvPr/>
        </p:nvSpPr>
        <p:spPr>
          <a:xfrm>
            <a:off x="949580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9C065E-F2BA-46E8-A7FD-0FFFD0E84FCC}"/>
              </a:ext>
            </a:extLst>
          </p:cNvPr>
          <p:cNvSpPr/>
          <p:nvPr/>
        </p:nvSpPr>
        <p:spPr>
          <a:xfrm>
            <a:off x="1776057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6A0A0A6-6641-40DC-BFBD-C13ED97CDCD2}"/>
              </a:ext>
            </a:extLst>
          </p:cNvPr>
          <p:cNvSpPr/>
          <p:nvPr/>
        </p:nvSpPr>
        <p:spPr>
          <a:xfrm>
            <a:off x="2602534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08A16EE-DFC1-41AB-8B64-6958CE33868B}"/>
              </a:ext>
            </a:extLst>
          </p:cNvPr>
          <p:cNvSpPr/>
          <p:nvPr/>
        </p:nvSpPr>
        <p:spPr>
          <a:xfrm>
            <a:off x="3429011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360FE79-D220-435D-8986-BE27E8FB446C}"/>
              </a:ext>
            </a:extLst>
          </p:cNvPr>
          <p:cNvSpPr/>
          <p:nvPr/>
        </p:nvSpPr>
        <p:spPr>
          <a:xfrm>
            <a:off x="4255488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D34902-56BE-40E6-AA3D-BC8B7853BD72}"/>
              </a:ext>
            </a:extLst>
          </p:cNvPr>
          <p:cNvSpPr/>
          <p:nvPr/>
        </p:nvSpPr>
        <p:spPr>
          <a:xfrm>
            <a:off x="5081965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97EDC15-D675-4261-A994-25A60E2E917F}"/>
              </a:ext>
            </a:extLst>
          </p:cNvPr>
          <p:cNvSpPr/>
          <p:nvPr/>
        </p:nvSpPr>
        <p:spPr>
          <a:xfrm>
            <a:off x="5908442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1AEFA2C-AAD7-4141-A449-C1222AF7AB14}"/>
              </a:ext>
            </a:extLst>
          </p:cNvPr>
          <p:cNvSpPr/>
          <p:nvPr/>
        </p:nvSpPr>
        <p:spPr>
          <a:xfrm>
            <a:off x="6734919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15B756C-DD78-45BF-8073-B6F6F8BAD853}"/>
              </a:ext>
            </a:extLst>
          </p:cNvPr>
          <p:cNvSpPr/>
          <p:nvPr/>
        </p:nvSpPr>
        <p:spPr>
          <a:xfrm>
            <a:off x="7561396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01D0828-6761-4369-B010-29FDE3B93700}"/>
              </a:ext>
            </a:extLst>
          </p:cNvPr>
          <p:cNvSpPr/>
          <p:nvPr/>
        </p:nvSpPr>
        <p:spPr>
          <a:xfrm>
            <a:off x="8387873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23BDF31-1786-41AC-9C65-FCD713D34A5F}"/>
              </a:ext>
            </a:extLst>
          </p:cNvPr>
          <p:cNvSpPr/>
          <p:nvPr/>
        </p:nvSpPr>
        <p:spPr>
          <a:xfrm>
            <a:off x="9214350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02BA1CF-618E-4ABB-8836-AD053FBEDC18}"/>
              </a:ext>
            </a:extLst>
          </p:cNvPr>
          <p:cNvSpPr/>
          <p:nvPr/>
        </p:nvSpPr>
        <p:spPr>
          <a:xfrm>
            <a:off x="10040827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94D1D2D-C429-434A-ABD4-195C6824DEBE}"/>
              </a:ext>
            </a:extLst>
          </p:cNvPr>
          <p:cNvSpPr/>
          <p:nvPr/>
        </p:nvSpPr>
        <p:spPr>
          <a:xfrm>
            <a:off x="10867304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B4A53F0-DB2E-47BA-9ACA-04FE0D369E18}"/>
              </a:ext>
            </a:extLst>
          </p:cNvPr>
          <p:cNvSpPr/>
          <p:nvPr/>
        </p:nvSpPr>
        <p:spPr>
          <a:xfrm>
            <a:off x="11693781" y="5540393"/>
            <a:ext cx="395654" cy="62740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6">
            <a:extLst>
              <a:ext uri="{FF2B5EF4-FFF2-40B4-BE49-F238E27FC236}">
                <a16:creationId xmlns:a16="http://schemas.microsoft.com/office/drawing/2014/main" id="{601BEB58-7B11-47AD-8C8A-CC02146E6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591" y="1384781"/>
            <a:ext cx="7608267" cy="7608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원호 33">
            <a:extLst>
              <a:ext uri="{FF2B5EF4-FFF2-40B4-BE49-F238E27FC236}">
                <a16:creationId xmlns:a16="http://schemas.microsoft.com/office/drawing/2014/main" id="{5DDF2092-708A-4A4D-B2DE-6187D5072F53}"/>
              </a:ext>
            </a:extLst>
          </p:cNvPr>
          <p:cNvSpPr/>
          <p:nvPr/>
        </p:nvSpPr>
        <p:spPr>
          <a:xfrm>
            <a:off x="3937880" y="3950273"/>
            <a:ext cx="2690435" cy="2637693"/>
          </a:xfrm>
          <a:prstGeom prst="arc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원호 35">
            <a:extLst>
              <a:ext uri="{FF2B5EF4-FFF2-40B4-BE49-F238E27FC236}">
                <a16:creationId xmlns:a16="http://schemas.microsoft.com/office/drawing/2014/main" id="{7BC583B2-B071-4271-B56E-E9FCB412C4B7}"/>
              </a:ext>
            </a:extLst>
          </p:cNvPr>
          <p:cNvSpPr/>
          <p:nvPr/>
        </p:nvSpPr>
        <p:spPr>
          <a:xfrm>
            <a:off x="2732226" y="2658900"/>
            <a:ext cx="5112375" cy="5220435"/>
          </a:xfrm>
          <a:prstGeom prst="arc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원호 34">
            <a:extLst>
              <a:ext uri="{FF2B5EF4-FFF2-40B4-BE49-F238E27FC236}">
                <a16:creationId xmlns:a16="http://schemas.microsoft.com/office/drawing/2014/main" id="{6BCECA38-304B-4581-83BC-C1B18F790E11}"/>
              </a:ext>
            </a:extLst>
          </p:cNvPr>
          <p:cNvSpPr/>
          <p:nvPr/>
        </p:nvSpPr>
        <p:spPr>
          <a:xfrm>
            <a:off x="3237431" y="3327668"/>
            <a:ext cx="4084016" cy="3882901"/>
          </a:xfrm>
          <a:prstGeom prst="arc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6F83E93-0AC6-4739-A80D-372B0151C7F1}"/>
              </a:ext>
            </a:extLst>
          </p:cNvPr>
          <p:cNvSpPr/>
          <p:nvPr/>
        </p:nvSpPr>
        <p:spPr>
          <a:xfrm>
            <a:off x="8616124" y="4587019"/>
            <a:ext cx="826477" cy="5927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N3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0ED3359-C806-4B33-9268-9EAE7C932FF2}"/>
              </a:ext>
            </a:extLst>
          </p:cNvPr>
          <p:cNvSpPr/>
          <p:nvPr/>
        </p:nvSpPr>
        <p:spPr>
          <a:xfrm>
            <a:off x="8625660" y="3750266"/>
            <a:ext cx="826477" cy="5927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N2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DE0D8E9-6DFE-476F-8751-2EFBC47BDEF8}"/>
              </a:ext>
            </a:extLst>
          </p:cNvPr>
          <p:cNvSpPr/>
          <p:nvPr/>
        </p:nvSpPr>
        <p:spPr>
          <a:xfrm>
            <a:off x="8625660" y="2916459"/>
            <a:ext cx="826477" cy="5927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N1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FA655DC-49E6-4503-8DB1-3F13E6542D4C}"/>
              </a:ext>
            </a:extLst>
          </p:cNvPr>
          <p:cNvSpPr/>
          <p:nvPr/>
        </p:nvSpPr>
        <p:spPr>
          <a:xfrm>
            <a:off x="9555050" y="4587018"/>
            <a:ext cx="826477" cy="59274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V3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00D7B878-9269-4BCE-B1A1-FE04F00B3E83}"/>
              </a:ext>
            </a:extLst>
          </p:cNvPr>
          <p:cNvSpPr/>
          <p:nvPr/>
        </p:nvSpPr>
        <p:spPr>
          <a:xfrm>
            <a:off x="9558360" y="3750266"/>
            <a:ext cx="826477" cy="59274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V2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12683F66-F5E6-4DF1-B4E5-8C962983701F}"/>
              </a:ext>
            </a:extLst>
          </p:cNvPr>
          <p:cNvSpPr/>
          <p:nvPr/>
        </p:nvSpPr>
        <p:spPr>
          <a:xfrm>
            <a:off x="9555061" y="2913514"/>
            <a:ext cx="826477" cy="59274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V1</a:t>
            </a: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D7FB797D-27EE-4ADB-A3AE-A04C45606EE7}"/>
              </a:ext>
            </a:extLst>
          </p:cNvPr>
          <p:cNvSpPr/>
          <p:nvPr/>
        </p:nvSpPr>
        <p:spPr>
          <a:xfrm>
            <a:off x="7447078" y="1678239"/>
            <a:ext cx="4106008" cy="103453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Bread Board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580FAA0D-892A-410D-B466-E5D0F759C792}"/>
              </a:ext>
            </a:extLst>
          </p:cNvPr>
          <p:cNvSpPr/>
          <p:nvPr/>
        </p:nvSpPr>
        <p:spPr>
          <a:xfrm>
            <a:off x="8625660" y="501162"/>
            <a:ext cx="1755868" cy="67952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Arduino</a:t>
            </a:r>
            <a:endParaRPr lang="en-US" dirty="0"/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DD883CBE-2130-4CA8-B352-1A7F7C39C1F3}"/>
              </a:ext>
            </a:extLst>
          </p:cNvPr>
          <p:cNvCxnSpPr>
            <a:stCxn id="62" idx="2"/>
            <a:endCxn id="61" idx="0"/>
          </p:cNvCxnSpPr>
          <p:nvPr/>
        </p:nvCxnSpPr>
        <p:spPr>
          <a:xfrm flipH="1">
            <a:off x="9500082" y="1180682"/>
            <a:ext cx="3512" cy="49755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연결선: 꺾임 65">
            <a:extLst>
              <a:ext uri="{FF2B5EF4-FFF2-40B4-BE49-F238E27FC236}">
                <a16:creationId xmlns:a16="http://schemas.microsoft.com/office/drawing/2014/main" id="{34A57D83-13FE-477E-A1B1-004A5FB8638D}"/>
              </a:ext>
            </a:extLst>
          </p:cNvPr>
          <p:cNvCxnSpPr>
            <a:endCxn id="44" idx="1"/>
          </p:cNvCxnSpPr>
          <p:nvPr/>
        </p:nvCxnSpPr>
        <p:spPr>
          <a:xfrm>
            <a:off x="8055609" y="2712778"/>
            <a:ext cx="570051" cy="500052"/>
          </a:xfrm>
          <a:prstGeom prst="bentConnector3">
            <a:avLst>
              <a:gd name="adj1" fmla="val 644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EA503CD9-C7D8-4F07-95CF-6F84D44FE5EF}"/>
              </a:ext>
            </a:extLst>
          </p:cNvPr>
          <p:cNvCxnSpPr>
            <a:cxnSpLocks/>
            <a:endCxn id="43" idx="1"/>
          </p:cNvCxnSpPr>
          <p:nvPr/>
        </p:nvCxnSpPr>
        <p:spPr>
          <a:xfrm rot="16200000" flipH="1">
            <a:off x="7758966" y="3179942"/>
            <a:ext cx="1163339" cy="570049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E6F68A29-0CCE-4917-A397-76D742470D46}"/>
              </a:ext>
            </a:extLst>
          </p:cNvPr>
          <p:cNvCxnSpPr>
            <a:cxnSpLocks/>
            <a:endCxn id="37" idx="1"/>
          </p:cNvCxnSpPr>
          <p:nvPr/>
        </p:nvCxnSpPr>
        <p:spPr>
          <a:xfrm rot="16200000" flipH="1">
            <a:off x="7395219" y="3662484"/>
            <a:ext cx="1881297" cy="560513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연결선: 꺾임 79">
            <a:extLst>
              <a:ext uri="{FF2B5EF4-FFF2-40B4-BE49-F238E27FC236}">
                <a16:creationId xmlns:a16="http://schemas.microsoft.com/office/drawing/2014/main" id="{146E0C33-8608-4B7D-84D2-D77B6CCE80C0}"/>
              </a:ext>
            </a:extLst>
          </p:cNvPr>
          <p:cNvCxnSpPr>
            <a:stCxn id="47" idx="3"/>
          </p:cNvCxnSpPr>
          <p:nvPr/>
        </p:nvCxnSpPr>
        <p:spPr>
          <a:xfrm flipV="1">
            <a:off x="10381538" y="2712778"/>
            <a:ext cx="570040" cy="497107"/>
          </a:xfrm>
          <a:prstGeom prst="bentConnector3">
            <a:avLst>
              <a:gd name="adj1" fmla="val 99357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연결선: 꺾임 81">
            <a:extLst>
              <a:ext uri="{FF2B5EF4-FFF2-40B4-BE49-F238E27FC236}">
                <a16:creationId xmlns:a16="http://schemas.microsoft.com/office/drawing/2014/main" id="{A3FF9175-0690-49FC-87D1-A89BAB58569D}"/>
              </a:ext>
            </a:extLst>
          </p:cNvPr>
          <p:cNvCxnSpPr>
            <a:cxnSpLocks/>
            <a:stCxn id="46" idx="3"/>
          </p:cNvCxnSpPr>
          <p:nvPr/>
        </p:nvCxnSpPr>
        <p:spPr>
          <a:xfrm flipV="1">
            <a:off x="10384837" y="2920636"/>
            <a:ext cx="566741" cy="1126001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연결선: 꺾임 84">
            <a:extLst>
              <a:ext uri="{FF2B5EF4-FFF2-40B4-BE49-F238E27FC236}">
                <a16:creationId xmlns:a16="http://schemas.microsoft.com/office/drawing/2014/main" id="{6AB33F35-2B71-4B0A-8E22-0A65D6A55DB3}"/>
              </a:ext>
            </a:extLst>
          </p:cNvPr>
          <p:cNvCxnSpPr>
            <a:cxnSpLocks/>
            <a:stCxn id="45" idx="3"/>
          </p:cNvCxnSpPr>
          <p:nvPr/>
        </p:nvCxnSpPr>
        <p:spPr>
          <a:xfrm flipV="1">
            <a:off x="10381527" y="3198187"/>
            <a:ext cx="570051" cy="1685202"/>
          </a:xfrm>
          <a:prstGeom prst="bentConnector2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F0FD4F71-D45E-4D6F-AE4D-7030A576E596}"/>
              </a:ext>
            </a:extLst>
          </p:cNvPr>
          <p:cNvSpPr/>
          <p:nvPr/>
        </p:nvSpPr>
        <p:spPr>
          <a:xfrm>
            <a:off x="5292968" y="75499"/>
            <a:ext cx="1204546" cy="15914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Arduino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IDE</a:t>
            </a: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2E37AD68-FB19-4C3E-953B-100B5F41FDFA}"/>
              </a:ext>
            </a:extLst>
          </p:cNvPr>
          <p:cNvSpPr/>
          <p:nvPr/>
        </p:nvSpPr>
        <p:spPr>
          <a:xfrm>
            <a:off x="5292968" y="75499"/>
            <a:ext cx="1204546" cy="146536"/>
          </a:xfrm>
          <a:prstGeom prst="rect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화살표: 오른쪽 97">
            <a:extLst>
              <a:ext uri="{FF2B5EF4-FFF2-40B4-BE49-F238E27FC236}">
                <a16:creationId xmlns:a16="http://schemas.microsoft.com/office/drawing/2014/main" id="{54065D9D-735B-4E83-88E7-761267291365}"/>
              </a:ext>
            </a:extLst>
          </p:cNvPr>
          <p:cNvSpPr/>
          <p:nvPr/>
        </p:nvSpPr>
        <p:spPr>
          <a:xfrm>
            <a:off x="6683653" y="678472"/>
            <a:ext cx="1755868" cy="309869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D5EA90D-99DD-4E42-A08C-B512867D1563}"/>
              </a:ext>
            </a:extLst>
          </p:cNvPr>
          <p:cNvSpPr txBox="1"/>
          <p:nvPr/>
        </p:nvSpPr>
        <p:spPr>
          <a:xfrm>
            <a:off x="4358798" y="901497"/>
            <a:ext cx="64051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Uploading code</a:t>
            </a:r>
          </a:p>
        </p:txBody>
      </p:sp>
    </p:spTree>
    <p:extLst>
      <p:ext uri="{BB962C8B-B14F-4D97-AF65-F5344CB8AC3E}">
        <p14:creationId xmlns:p14="http://schemas.microsoft.com/office/powerpoint/2010/main" val="3313973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rial monitor of Arduino IDE | Download Scientific Diagram">
            <a:extLst>
              <a:ext uri="{FF2B5EF4-FFF2-40B4-BE49-F238E27FC236}">
                <a16:creationId xmlns:a16="http://schemas.microsoft.com/office/drawing/2014/main" id="{78AC4499-EBF3-435F-8C9F-756B27BA8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5107" y="1804983"/>
            <a:ext cx="5653688" cy="324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AE5C1AD-033A-4CFE-826E-84C3F926F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39" y="1894741"/>
            <a:ext cx="4091353" cy="3068515"/>
          </a:xfrm>
          <a:prstGeom prst="rect">
            <a:avLst/>
          </a:prstGeom>
        </p:spPr>
      </p:pic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FA8A555C-A6F9-4F81-B1DF-0F42C64A2AC9}"/>
              </a:ext>
            </a:extLst>
          </p:cNvPr>
          <p:cNvSpPr/>
          <p:nvPr/>
        </p:nvSpPr>
        <p:spPr>
          <a:xfrm>
            <a:off x="4654061" y="2989381"/>
            <a:ext cx="1441939" cy="8792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A2D9FC-E05C-4F56-AC11-9F24742B920A}"/>
              </a:ext>
            </a:extLst>
          </p:cNvPr>
          <p:cNvSpPr txBox="1"/>
          <p:nvPr/>
        </p:nvSpPr>
        <p:spPr>
          <a:xfrm>
            <a:off x="1562017" y="1074119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현재</a:t>
            </a:r>
            <a:endParaRPr lang="en-US" sz="3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9EF93C-9954-4A39-B71E-6DB4AA0CA66F}"/>
              </a:ext>
            </a:extLst>
          </p:cNvPr>
          <p:cNvSpPr txBox="1"/>
          <p:nvPr/>
        </p:nvSpPr>
        <p:spPr>
          <a:xfrm>
            <a:off x="8740819" y="1074119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>
                <a:latin typeface="D2Coding" panose="020B0609020101020101" pitchFamily="49" charset="-127"/>
                <a:ea typeface="D2Coding" panose="020B0609020101020101" pitchFamily="49" charset="-127"/>
              </a:rPr>
              <a:t>목표</a:t>
            </a:r>
            <a:endParaRPr lang="en-US" sz="3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6678179-3B26-4EE5-B380-A824007949FC}"/>
              </a:ext>
            </a:extLst>
          </p:cNvPr>
          <p:cNvSpPr/>
          <p:nvPr/>
        </p:nvSpPr>
        <p:spPr>
          <a:xfrm>
            <a:off x="6588369" y="2321169"/>
            <a:ext cx="225669" cy="238271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A50989B-BADD-4442-95F5-FA6D6D73B384}"/>
              </a:ext>
            </a:extLst>
          </p:cNvPr>
          <p:cNvSpPr/>
          <p:nvPr/>
        </p:nvSpPr>
        <p:spPr>
          <a:xfrm>
            <a:off x="6874351" y="2321169"/>
            <a:ext cx="225669" cy="238271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AFEAAE4-05DF-4B27-AB65-3BE543ACF429}"/>
              </a:ext>
            </a:extLst>
          </p:cNvPr>
          <p:cNvSpPr/>
          <p:nvPr/>
        </p:nvSpPr>
        <p:spPr>
          <a:xfrm>
            <a:off x="7187473" y="2321169"/>
            <a:ext cx="225669" cy="238271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A7F4C4F5-C750-4CE8-8777-156717910A6D}"/>
              </a:ext>
            </a:extLst>
          </p:cNvPr>
          <p:cNvCxnSpPr>
            <a:stCxn id="10" idx="2"/>
          </p:cNvCxnSpPr>
          <p:nvPr/>
        </p:nvCxnSpPr>
        <p:spPr>
          <a:xfrm flipH="1">
            <a:off x="6701203" y="4703885"/>
            <a:ext cx="1" cy="77372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E18B1EC-C5AB-4F7B-95A9-C4ACCE68BF58}"/>
              </a:ext>
            </a:extLst>
          </p:cNvPr>
          <p:cNvCxnSpPr/>
          <p:nvPr/>
        </p:nvCxnSpPr>
        <p:spPr>
          <a:xfrm flipH="1">
            <a:off x="6998665" y="4703885"/>
            <a:ext cx="1" cy="77372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CA40163-686D-4460-BC5D-2F0DB8D87B7E}"/>
              </a:ext>
            </a:extLst>
          </p:cNvPr>
          <p:cNvCxnSpPr/>
          <p:nvPr/>
        </p:nvCxnSpPr>
        <p:spPr>
          <a:xfrm flipH="1">
            <a:off x="7304933" y="4703885"/>
            <a:ext cx="1" cy="77372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3057A54-E3D5-45BA-AB39-5D37580023E0}"/>
              </a:ext>
            </a:extLst>
          </p:cNvPr>
          <p:cNvSpPr/>
          <p:nvPr/>
        </p:nvSpPr>
        <p:spPr>
          <a:xfrm>
            <a:off x="5874958" y="5477608"/>
            <a:ext cx="2224454" cy="7737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 </a:t>
            </a:r>
            <a:r>
              <a:rPr lang="ko-KR" altLang="en-US" dirty="0"/>
              <a:t>서버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EDDF2E-5387-40AB-A09E-363DC13DFBC3}"/>
              </a:ext>
            </a:extLst>
          </p:cNvPr>
          <p:cNvSpPr txBox="1"/>
          <p:nvPr/>
        </p:nvSpPr>
        <p:spPr>
          <a:xfrm>
            <a:off x="6168243" y="231236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D2Coding" panose="020B0609020101020101" pitchFamily="49" charset="-127"/>
                <a:ea typeface="D2Coding" panose="020B0609020101020101" pitchFamily="49" charset="-127"/>
              </a:rPr>
              <a:t>S1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7B04B6-1248-44C7-B9AF-321E94839CBE}"/>
              </a:ext>
            </a:extLst>
          </p:cNvPr>
          <p:cNvSpPr txBox="1"/>
          <p:nvPr/>
        </p:nvSpPr>
        <p:spPr>
          <a:xfrm>
            <a:off x="6759747" y="199672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D2Coding" panose="020B0609020101020101" pitchFamily="49" charset="-127"/>
                <a:ea typeface="D2Coding" panose="020B0609020101020101" pitchFamily="49" charset="-127"/>
              </a:rPr>
              <a:t>S2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728038-B107-43B4-AA40-D9586C14B8FB}"/>
              </a:ext>
            </a:extLst>
          </p:cNvPr>
          <p:cNvSpPr txBox="1"/>
          <p:nvPr/>
        </p:nvSpPr>
        <p:spPr>
          <a:xfrm>
            <a:off x="7413142" y="2327383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D2Coding" panose="020B0609020101020101" pitchFamily="49" charset="-127"/>
                <a:ea typeface="D2Coding" panose="020B0609020101020101" pitchFamily="49" charset="-127"/>
              </a:rPr>
              <a:t>S3</a:t>
            </a:r>
          </a:p>
        </p:txBody>
      </p:sp>
    </p:spTree>
    <p:extLst>
      <p:ext uri="{BB962C8B-B14F-4D97-AF65-F5344CB8AC3E}">
        <p14:creationId xmlns:p14="http://schemas.microsoft.com/office/powerpoint/2010/main" val="3663952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03057A54-E3D5-45BA-AB39-5D37580023E0}"/>
              </a:ext>
            </a:extLst>
          </p:cNvPr>
          <p:cNvSpPr/>
          <p:nvPr/>
        </p:nvSpPr>
        <p:spPr>
          <a:xfrm>
            <a:off x="1109528" y="1270490"/>
            <a:ext cx="2224454" cy="3244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API </a:t>
            </a:r>
            <a:r>
              <a:rPr lang="ko-KR" altLang="en-US" sz="4000" dirty="0"/>
              <a:t>서버</a:t>
            </a:r>
            <a:endParaRPr lang="en-US" sz="40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7277D5A-9581-46BF-83A8-F0DE40304B04}"/>
              </a:ext>
            </a:extLst>
          </p:cNvPr>
          <p:cNvSpPr/>
          <p:nvPr/>
        </p:nvSpPr>
        <p:spPr>
          <a:xfrm>
            <a:off x="4983773" y="1270490"/>
            <a:ext cx="2224454" cy="3244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DB </a:t>
            </a:r>
            <a:r>
              <a:rPr lang="ko-KR" altLang="en-US" sz="4000" dirty="0"/>
              <a:t>서버</a:t>
            </a:r>
            <a:endParaRPr lang="en-US" sz="40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8787E35-2655-4D4F-AABB-3F889DC732BF}"/>
              </a:ext>
            </a:extLst>
          </p:cNvPr>
          <p:cNvSpPr/>
          <p:nvPr/>
        </p:nvSpPr>
        <p:spPr>
          <a:xfrm>
            <a:off x="8995996" y="1270490"/>
            <a:ext cx="2224454" cy="32443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/>
              <a:t>Main </a:t>
            </a:r>
            <a:r>
              <a:rPr lang="ko-KR" altLang="en-US" sz="4000" dirty="0"/>
              <a:t>서버</a:t>
            </a:r>
            <a:endParaRPr lang="en-US" sz="4000" dirty="0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01AB85E5-AB04-4053-BB48-B3A5ED3EF9BD}"/>
              </a:ext>
            </a:extLst>
          </p:cNvPr>
          <p:cNvSpPr/>
          <p:nvPr/>
        </p:nvSpPr>
        <p:spPr>
          <a:xfrm rot="10800000">
            <a:off x="7486464" y="3623896"/>
            <a:ext cx="1231294" cy="309869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46C1B458-D398-4515-9F5F-D034ABAF14B1}"/>
              </a:ext>
            </a:extLst>
          </p:cNvPr>
          <p:cNvSpPr/>
          <p:nvPr/>
        </p:nvSpPr>
        <p:spPr>
          <a:xfrm>
            <a:off x="7486464" y="1851577"/>
            <a:ext cx="1231294" cy="309869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8D3233-D4F4-4A23-ADA7-4EA6DDE5E655}"/>
              </a:ext>
            </a:extLst>
          </p:cNvPr>
          <p:cNvSpPr txBox="1"/>
          <p:nvPr/>
        </p:nvSpPr>
        <p:spPr>
          <a:xfrm>
            <a:off x="7548113" y="3933766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구독</a:t>
            </a:r>
            <a:endParaRPr lang="en-US" sz="3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90E991E-D9F6-4CD2-87A9-CE9F6C951B67}"/>
              </a:ext>
            </a:extLst>
          </p:cNvPr>
          <p:cNvSpPr txBox="1"/>
          <p:nvPr/>
        </p:nvSpPr>
        <p:spPr>
          <a:xfrm>
            <a:off x="7548113" y="2148150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발행</a:t>
            </a:r>
            <a:endParaRPr lang="en-US" sz="3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3B8B89-E3A2-42BE-B68E-95EBFC650C3C}"/>
              </a:ext>
            </a:extLst>
          </p:cNvPr>
          <p:cNvSpPr txBox="1"/>
          <p:nvPr/>
        </p:nvSpPr>
        <p:spPr>
          <a:xfrm>
            <a:off x="-85604" y="5400275"/>
            <a:ext cx="84946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센서마다 </a:t>
            </a:r>
            <a:r>
              <a:rPr lang="en-US" altLang="ko-KR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MIN, MAX, AVG, LEN</a:t>
            </a:r>
            <a:r>
              <a:rPr lang="ko-KR" altLang="en-US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의 데이터</a:t>
            </a:r>
            <a:endParaRPr lang="en-US" altLang="ko-KR" sz="3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algn="ctr"/>
            <a:r>
              <a:rPr lang="en-US" altLang="ko-KR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ko-KR" altLang="en-US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일단 </a:t>
            </a:r>
            <a:r>
              <a:rPr lang="en-US" altLang="ko-KR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AVG </a:t>
            </a:r>
            <a:r>
              <a:rPr lang="ko-KR" altLang="en-US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데이터만</a:t>
            </a:r>
            <a:r>
              <a:rPr lang="en-US" altLang="ko-KR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r>
              <a:rPr lang="ko-KR" altLang="en-US" sz="3600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endParaRPr lang="en-US" sz="3600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6730CBE6-AD70-4822-AE81-052DFB6E1B88}"/>
              </a:ext>
            </a:extLst>
          </p:cNvPr>
          <p:cNvSpPr/>
          <p:nvPr/>
        </p:nvSpPr>
        <p:spPr>
          <a:xfrm>
            <a:off x="3554857" y="2737735"/>
            <a:ext cx="1231294" cy="309869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849AD07-4B31-4C51-AE4F-897E9BBB2D93}"/>
              </a:ext>
            </a:extLst>
          </p:cNvPr>
          <p:cNvCxnSpPr>
            <a:cxnSpLocks/>
          </p:cNvCxnSpPr>
          <p:nvPr/>
        </p:nvCxnSpPr>
        <p:spPr>
          <a:xfrm>
            <a:off x="4161713" y="2966042"/>
            <a:ext cx="0" cy="246060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126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3F78429-5E9F-45A9-9C9B-96DB5FAC1D98}"/>
              </a:ext>
            </a:extLst>
          </p:cNvPr>
          <p:cNvSpPr/>
          <p:nvPr/>
        </p:nvSpPr>
        <p:spPr>
          <a:xfrm>
            <a:off x="5665177" y="1889605"/>
            <a:ext cx="861646" cy="76493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sec_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show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BCDE5D8-8994-487C-8B5A-205A902F8BF8}"/>
              </a:ext>
            </a:extLst>
          </p:cNvPr>
          <p:cNvSpPr/>
          <p:nvPr/>
        </p:nvSpPr>
        <p:spPr>
          <a:xfrm>
            <a:off x="3483217" y="3133720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s2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avg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F3A73E2-1C76-4B2B-956A-1960262F15C1}"/>
              </a:ext>
            </a:extLst>
          </p:cNvPr>
          <p:cNvSpPr/>
          <p:nvPr/>
        </p:nvSpPr>
        <p:spPr>
          <a:xfrm>
            <a:off x="4372706" y="3133721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s3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avg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8AB2DCA-62D9-4E5E-ABCE-678AFE84A180}"/>
              </a:ext>
            </a:extLst>
          </p:cNvPr>
          <p:cNvSpPr/>
          <p:nvPr/>
        </p:nvSpPr>
        <p:spPr>
          <a:xfrm>
            <a:off x="7041173" y="3133720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v3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avg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749F652-8990-4C68-A568-97566ED64B6D}"/>
              </a:ext>
            </a:extLst>
          </p:cNvPr>
          <p:cNvSpPr/>
          <p:nvPr/>
        </p:nvSpPr>
        <p:spPr>
          <a:xfrm>
            <a:off x="2593728" y="3133719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s1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avg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D3FC25B-D031-4DCC-B519-AAE705E95413}"/>
              </a:ext>
            </a:extLst>
          </p:cNvPr>
          <p:cNvSpPr/>
          <p:nvPr/>
        </p:nvSpPr>
        <p:spPr>
          <a:xfrm>
            <a:off x="5262195" y="3133722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v1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avg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64C9FB1-467B-47DA-8862-710E7BCBBF7F}"/>
              </a:ext>
            </a:extLst>
          </p:cNvPr>
          <p:cNvSpPr/>
          <p:nvPr/>
        </p:nvSpPr>
        <p:spPr>
          <a:xfrm>
            <a:off x="1704239" y="3133719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sec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id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7E75C53-4EF3-4911-B229-419EBDECE463}"/>
              </a:ext>
            </a:extLst>
          </p:cNvPr>
          <p:cNvSpPr/>
          <p:nvPr/>
        </p:nvSpPr>
        <p:spPr>
          <a:xfrm>
            <a:off x="7930662" y="3133719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dangers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ED5E305-9259-4600-9F84-77EAE44DED9A}"/>
              </a:ext>
            </a:extLst>
          </p:cNvPr>
          <p:cNvSpPr/>
          <p:nvPr/>
        </p:nvSpPr>
        <p:spPr>
          <a:xfrm>
            <a:off x="6151684" y="3133721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v2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avg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22ED505-3EC8-4331-97AA-FE70EE9D0A6C}"/>
              </a:ext>
            </a:extLst>
          </p:cNvPr>
          <p:cNvSpPr/>
          <p:nvPr/>
        </p:nvSpPr>
        <p:spPr>
          <a:xfrm>
            <a:off x="8820151" y="3133718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status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CFC63E7-F78A-4819-8C7F-B0E19526B64C}"/>
              </a:ext>
            </a:extLst>
          </p:cNvPr>
          <p:cNvSpPr/>
          <p:nvPr/>
        </p:nvSpPr>
        <p:spPr>
          <a:xfrm>
            <a:off x="9709640" y="3133717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notice</a:t>
            </a:r>
          </a:p>
        </p:txBody>
      </p: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7E1120F8-519F-42ED-AC79-C419D559D333}"/>
              </a:ext>
            </a:extLst>
          </p:cNvPr>
          <p:cNvCxnSpPr>
            <a:stCxn id="10" idx="0"/>
            <a:endCxn id="14" idx="0"/>
          </p:cNvCxnSpPr>
          <p:nvPr/>
        </p:nvCxnSpPr>
        <p:spPr>
          <a:xfrm rot="5400000" flipH="1" flipV="1">
            <a:off x="6074750" y="-868982"/>
            <a:ext cx="2" cy="8005401"/>
          </a:xfrm>
          <a:prstGeom prst="bentConnector3">
            <a:avLst>
              <a:gd name="adj1" fmla="val 1143010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F329FB18-E801-469D-96E2-6E41827843D5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6096000" y="2654536"/>
            <a:ext cx="0" cy="2381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68522EE-F702-4C60-8B22-E9B571E99F63}"/>
              </a:ext>
            </a:extLst>
          </p:cNvPr>
          <p:cNvSpPr/>
          <p:nvPr/>
        </p:nvSpPr>
        <p:spPr>
          <a:xfrm>
            <a:off x="7867651" y="3985107"/>
            <a:ext cx="861646" cy="76493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dangers</a:t>
            </a: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235E014-8818-46A8-8606-13A52FA56C0C}"/>
              </a:ext>
            </a:extLst>
          </p:cNvPr>
          <p:cNvCxnSpPr>
            <a:cxnSpLocks/>
            <a:stCxn id="11" idx="2"/>
            <a:endCxn id="25" idx="0"/>
          </p:cNvCxnSpPr>
          <p:nvPr/>
        </p:nvCxnSpPr>
        <p:spPr>
          <a:xfrm>
            <a:off x="8298474" y="3724270"/>
            <a:ext cx="0" cy="26083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3893FC7-3B56-474D-830C-086884EE8042}"/>
              </a:ext>
            </a:extLst>
          </p:cNvPr>
          <p:cNvSpPr/>
          <p:nvPr/>
        </p:nvSpPr>
        <p:spPr>
          <a:xfrm>
            <a:off x="7499839" y="5204300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sec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id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4CEC0D9-2F2C-4C2D-9AC5-1A9127BA5C86}"/>
              </a:ext>
            </a:extLst>
          </p:cNvPr>
          <p:cNvSpPr/>
          <p:nvPr/>
        </p:nvSpPr>
        <p:spPr>
          <a:xfrm>
            <a:off x="8361485" y="5204300"/>
            <a:ext cx="735624" cy="590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danger</a:t>
            </a:r>
          </a:p>
        </p:txBody>
      </p: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D9595AD9-0F22-4E77-A902-F4A8522B85A2}"/>
              </a:ext>
            </a:extLst>
          </p:cNvPr>
          <p:cNvCxnSpPr>
            <a:cxnSpLocks/>
            <a:stCxn id="30" idx="0"/>
            <a:endCxn id="31" idx="0"/>
          </p:cNvCxnSpPr>
          <p:nvPr/>
        </p:nvCxnSpPr>
        <p:spPr>
          <a:xfrm rot="5400000" flipH="1" flipV="1">
            <a:off x="8298474" y="4773477"/>
            <a:ext cx="12700" cy="861646"/>
          </a:xfrm>
          <a:prstGeom prst="bentConnector3">
            <a:avLst>
              <a:gd name="adj1" fmla="val 180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D6CF191D-641E-46AB-9F72-EC3E6D78A044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8298474" y="4750038"/>
            <a:ext cx="0" cy="23813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타원 37">
            <a:extLst>
              <a:ext uri="{FF2B5EF4-FFF2-40B4-BE49-F238E27FC236}">
                <a16:creationId xmlns:a16="http://schemas.microsoft.com/office/drawing/2014/main" id="{44ED026C-B58B-46A4-B722-AF7AF041C6BB}"/>
              </a:ext>
            </a:extLst>
          </p:cNvPr>
          <p:cNvSpPr/>
          <p:nvPr/>
        </p:nvSpPr>
        <p:spPr>
          <a:xfrm>
            <a:off x="5273919" y="559401"/>
            <a:ext cx="1644162" cy="708515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Browser</a:t>
            </a: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849A710D-480E-4C88-B5A3-7BADF34341A4}"/>
              </a:ext>
            </a:extLst>
          </p:cNvPr>
          <p:cNvCxnSpPr>
            <a:stCxn id="4" idx="0"/>
            <a:endCxn id="38" idx="4"/>
          </p:cNvCxnSpPr>
          <p:nvPr/>
        </p:nvCxnSpPr>
        <p:spPr>
          <a:xfrm flipV="1">
            <a:off x="6096000" y="1267916"/>
            <a:ext cx="0" cy="62168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8422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C4A1A6-5809-4C50-83C7-5B085DEFF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173" y="439615"/>
            <a:ext cx="11825654" cy="5978770"/>
          </a:xfrm>
        </p:spPr>
        <p:txBody>
          <a:bodyPr>
            <a:normAutofit/>
          </a:bodyPr>
          <a:lstStyle/>
          <a:p>
            <a:r>
              <a:rPr lang="en-US" altLang="ko-KR" sz="3600" dirty="0"/>
              <a:t>    1. </a:t>
            </a:r>
            <a:r>
              <a:rPr lang="ko-KR" altLang="en-US" sz="3600" dirty="0"/>
              <a:t>기차로 인한 영향</a:t>
            </a:r>
            <a:br>
              <a:rPr lang="en-US" altLang="ko-KR" sz="3600" dirty="0"/>
            </a:br>
            <a:br>
              <a:rPr lang="en-US" altLang="ko-KR" sz="3600" dirty="0"/>
            </a:br>
            <a:r>
              <a:rPr lang="en-US" altLang="ko-KR" sz="3600" dirty="0"/>
              <a:t>    2. </a:t>
            </a:r>
            <a:r>
              <a:rPr lang="ko-KR" altLang="en-US" sz="3600" dirty="0"/>
              <a:t>기차가 이동하는 구역의 상황으로 인해 기차에 영향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93868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236</Words>
  <Application>Microsoft Office PowerPoint</Application>
  <PresentationFormat>와이드스크린</PresentationFormat>
  <Paragraphs>99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D2Coding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    1. 기차로 인한 영향      2. 기차가 이동하는 구역의 상황으로 인해 기차에 영향</vt:lpstr>
      <vt:lpstr>거주지역</vt:lpstr>
      <vt:lpstr>다리</vt:lpstr>
      <vt:lpstr>결빙</vt:lpstr>
      <vt:lpstr>결빙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이진형</dc:creator>
  <cp:lastModifiedBy>이진형</cp:lastModifiedBy>
  <cp:revision>11</cp:revision>
  <dcterms:created xsi:type="dcterms:W3CDTF">2021-11-10T06:11:50Z</dcterms:created>
  <dcterms:modified xsi:type="dcterms:W3CDTF">2021-11-24T06:45:48Z</dcterms:modified>
</cp:coreProperties>
</file>

<file path=docProps/thumbnail.jpeg>
</file>